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7" r:id="rId6"/>
    <p:sldId id="270" r:id="rId7"/>
    <p:sldId id="271" r:id="rId8"/>
    <p:sldId id="272" r:id="rId9"/>
    <p:sldId id="273" r:id="rId10"/>
    <p:sldId id="266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79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7CF"/>
    <a:srgbClr val="F2F1F1"/>
    <a:srgbClr val="F1F1F1"/>
    <a:srgbClr val="E8E3DE"/>
    <a:srgbClr val="EBE8E5"/>
    <a:srgbClr val="EAE7E3"/>
    <a:srgbClr val="FCE28B"/>
    <a:srgbClr val="382F52"/>
    <a:srgbClr val="130B30"/>
    <a:srgbClr val="AC6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howGuides="1">
      <p:cViewPr varScale="1">
        <p:scale>
          <a:sx n="126" d="100"/>
          <a:sy n="126" d="100"/>
        </p:scale>
        <p:origin x="300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87624" y="3007625"/>
            <a:ext cx="6782048" cy="8427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D R E A M C A T C H E R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2TEAM WEB PROJECT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김민선 김형진 </a:t>
            </a:r>
            <a:r>
              <a:rPr lang="ko-KR" altLang="en-US" dirty="0" err="1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선영우</a:t>
            </a:r>
            <a:r>
              <a:rPr lang="ko-KR" altLang="en-US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 정완만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3200400" y="6337968"/>
            <a:ext cx="2746972" cy="287338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smtClean="0"/>
              <a:t>3 WEEKS PROJECT FOR JAVA &amp; JSP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55326" y="980728"/>
            <a:ext cx="2737784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FUNCTION</a:t>
            </a:r>
            <a:br>
              <a:rPr lang="en-US" altLang="ko-KR" sz="1200" spc="300" dirty="0"/>
            </a:br>
            <a:endParaRPr lang="ko-KR" altLang="en-US" sz="12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4067944" y="2720963"/>
            <a:ext cx="1008112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 smtClean="0"/>
              <a:t>UNDO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5590"/>
            <a:ext cx="2022088" cy="42871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56" y="2075590"/>
            <a:ext cx="2022088" cy="4287112"/>
          </a:xfrm>
          <a:prstGeom prst="rect">
            <a:avLst/>
          </a:prstGeom>
        </p:spPr>
      </p:pic>
      <p:sp>
        <p:nvSpPr>
          <p:cNvPr id="9" name="텍스트 개체 틀 6"/>
          <p:cNvSpPr txBox="1">
            <a:spLocks/>
          </p:cNvSpPr>
          <p:nvPr/>
        </p:nvSpPr>
        <p:spPr>
          <a:xfrm>
            <a:off x="4045242" y="5608290"/>
            <a:ext cx="1030814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altLang="ko-KR" b="1" dirty="0" smtClean="0"/>
              <a:t>REDO</a:t>
            </a:r>
            <a:endParaRPr lang="en-US" b="1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4063836" y="1277300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ko-KR" altLang="en-US" b="1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실 행 취 소</a:t>
            </a:r>
            <a:endParaRPr lang="en-US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1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7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55326" y="980728"/>
            <a:ext cx="2737784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FUNCTION</a:t>
            </a:r>
            <a:br>
              <a:rPr lang="en-US" altLang="ko-KR" sz="1200" spc="300" dirty="0"/>
            </a:br>
            <a:endParaRPr lang="ko-KR" altLang="en-US" sz="12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4067944" y="2720963"/>
            <a:ext cx="1008112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 smtClean="0"/>
              <a:t>SAVE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5590"/>
            <a:ext cx="2022088" cy="4287112"/>
          </a:xfrm>
          <a:prstGeom prst="rect">
            <a:avLst/>
          </a:prstGeom>
        </p:spPr>
      </p:pic>
      <p:sp>
        <p:nvSpPr>
          <p:cNvPr id="9" name="텍스트 개체 틀 6"/>
          <p:cNvSpPr txBox="1">
            <a:spLocks/>
          </p:cNvSpPr>
          <p:nvPr/>
        </p:nvSpPr>
        <p:spPr>
          <a:xfrm>
            <a:off x="4045242" y="5608290"/>
            <a:ext cx="1030814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b="1" dirty="0" smtClean="0"/>
              <a:t>LOAD</a:t>
            </a:r>
            <a:endParaRPr lang="en-US" b="1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4063836" y="1277300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ko-KR" altLang="en-US" b="1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임 시 저 장</a:t>
            </a:r>
            <a:endParaRPr lang="en-US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508104" y="1916832"/>
            <a:ext cx="2304256" cy="4536504"/>
          </a:xfrm>
          <a:prstGeom prst="roundRect">
            <a:avLst>
              <a:gd name="adj" fmla="val 6463"/>
            </a:avLst>
          </a:prstGeom>
          <a:noFill/>
          <a:ln w="19050">
            <a:solidFill>
              <a:srgbClr val="E0D7C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88" y="2075590"/>
            <a:ext cx="2022088" cy="428711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텍스트 개체 틀 6"/>
          <p:cNvSpPr txBox="1">
            <a:spLocks/>
          </p:cNvSpPr>
          <p:nvPr/>
        </p:nvSpPr>
        <p:spPr>
          <a:xfrm>
            <a:off x="6080060" y="1536375"/>
            <a:ext cx="1152128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ko-KR" altLang="en-US" b="1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임 시 저 장 소</a:t>
            </a:r>
            <a:endParaRPr lang="en-US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3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26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55326" y="980728"/>
            <a:ext cx="2737784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</a:t>
            </a:r>
            <a:r>
              <a:rPr lang="en-US" altLang="ko-KR" sz="1200" spc="300" dirty="0" smtClean="0"/>
              <a:t>FUNCTION</a:t>
            </a:r>
            <a:br>
              <a:rPr lang="en-US" altLang="ko-KR" sz="1200" spc="300" dirty="0" smtClean="0"/>
            </a:br>
            <a:endParaRPr lang="ko-KR" altLang="en-US" sz="12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4067944" y="2720963"/>
            <a:ext cx="1008112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 smtClean="0"/>
              <a:t>FILE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5590"/>
            <a:ext cx="2022088" cy="4287112"/>
          </a:xfrm>
          <a:prstGeom prst="rect">
            <a:avLst/>
          </a:prstGeom>
        </p:spPr>
      </p:pic>
      <p:sp>
        <p:nvSpPr>
          <p:cNvPr id="9" name="텍스트 개체 틀 6"/>
          <p:cNvSpPr txBox="1">
            <a:spLocks/>
          </p:cNvSpPr>
          <p:nvPr/>
        </p:nvSpPr>
        <p:spPr>
          <a:xfrm>
            <a:off x="4045242" y="5608290"/>
            <a:ext cx="1030814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b="1" dirty="0" smtClean="0"/>
              <a:t>SAVE</a:t>
            </a:r>
            <a:endParaRPr lang="en-US" b="1" dirty="0"/>
          </a:p>
        </p:txBody>
      </p:sp>
      <p:sp>
        <p:nvSpPr>
          <p:cNvPr id="10" name="텍스트 개체 틀 6"/>
          <p:cNvSpPr txBox="1">
            <a:spLocks/>
          </p:cNvSpPr>
          <p:nvPr/>
        </p:nvSpPr>
        <p:spPr>
          <a:xfrm>
            <a:off x="4063836" y="1277300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ko-KR" altLang="en-US" b="1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파 일 저 장</a:t>
            </a:r>
            <a:endParaRPr lang="en-US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508104" y="1916832"/>
            <a:ext cx="2304256" cy="4536504"/>
          </a:xfrm>
          <a:prstGeom prst="roundRect">
            <a:avLst>
              <a:gd name="adj" fmla="val 6463"/>
            </a:avLst>
          </a:prstGeom>
          <a:noFill/>
          <a:ln w="12700">
            <a:solidFill>
              <a:srgbClr val="E0D7C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6"/>
          <p:cNvSpPr txBox="1">
            <a:spLocks/>
          </p:cNvSpPr>
          <p:nvPr/>
        </p:nvSpPr>
        <p:spPr>
          <a:xfrm>
            <a:off x="6080060" y="1536375"/>
            <a:ext cx="1152128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ko-KR" altLang="en-US" b="1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저 장 폴 더</a:t>
            </a:r>
            <a:endParaRPr lang="en-US" b="1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2090076"/>
            <a:ext cx="585097" cy="668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2090076"/>
            <a:ext cx="585097" cy="6686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30" y="2091610"/>
            <a:ext cx="585097" cy="6686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038509"/>
            <a:ext cx="585097" cy="6686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3038509"/>
            <a:ext cx="585097" cy="6686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30" y="3040043"/>
            <a:ext cx="585097" cy="6686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3939116"/>
            <a:ext cx="585097" cy="6686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75" y="3939116"/>
            <a:ext cx="585097" cy="668683"/>
          </a:xfrm>
          <a:prstGeom prst="rect">
            <a:avLst/>
          </a:prstGeom>
        </p:spPr>
      </p:pic>
      <p:sp>
        <p:nvSpPr>
          <p:cNvPr id="21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713566" y="191312"/>
            <a:ext cx="791899" cy="5771338"/>
          </a:xfrm>
          <a:prstGeom prst="roundRect">
            <a:avLst>
              <a:gd name="adj" fmla="val 15636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20794" y="191311"/>
            <a:ext cx="791899" cy="5771339"/>
          </a:xfrm>
          <a:prstGeom prst="roundRect">
            <a:avLst>
              <a:gd name="adj" fmla="val 12028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spc="300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간단하게 </a:t>
            </a:r>
            <a:r>
              <a:rPr lang="ko-KR" altLang="en-US" sz="1100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회원가입</a:t>
            </a:r>
            <a:endParaRPr lang="en-US" altLang="ko-KR" sz="1100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이름</a:t>
            </a:r>
            <a:endParaRPr lang="en-US" altLang="ko-KR" sz="1100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생년월일</a:t>
            </a:r>
            <a:endParaRPr lang="en-US" altLang="ko-KR" sz="1100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아이디</a:t>
            </a:r>
            <a:endParaRPr lang="en-US" altLang="ko-KR" sz="1100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비밀번호</a:t>
            </a:r>
            <a:endParaRPr lang="en-US" altLang="ko-KR" sz="1100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>
          <a:xfrm>
            <a:off x="3218552" y="910710"/>
            <a:ext cx="2721600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</a:t>
            </a:r>
            <a:r>
              <a:rPr lang="en-US" altLang="ko-KR" sz="1200" spc="300" dirty="0" smtClean="0"/>
              <a:t>FUNCTION</a:t>
            </a:r>
            <a:endParaRPr lang="ko-KR" altLang="en-US" sz="1200" dirty="0"/>
          </a:p>
        </p:txBody>
      </p:sp>
      <p:sp>
        <p:nvSpPr>
          <p:cNvPr id="9" name="텍스트 개체 틀 6"/>
          <p:cNvSpPr txBox="1">
            <a:spLocks/>
          </p:cNvSpPr>
          <p:nvPr/>
        </p:nvSpPr>
        <p:spPr>
          <a:xfrm>
            <a:off x="4063836" y="1287810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dirty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회 원 가 입</a:t>
            </a:r>
          </a:p>
        </p:txBody>
      </p:sp>
    </p:spTree>
    <p:extLst>
      <p:ext uri="{BB962C8B-B14F-4D97-AF65-F5344CB8AC3E}">
        <p14:creationId xmlns:p14="http://schemas.microsoft.com/office/powerpoint/2010/main" val="30369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713566" y="191312"/>
            <a:ext cx="791899" cy="5771338"/>
          </a:xfrm>
          <a:prstGeom prst="roundRect">
            <a:avLst>
              <a:gd name="adj" fmla="val 15636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20794" y="191311"/>
            <a:ext cx="791899" cy="5771339"/>
          </a:xfrm>
          <a:prstGeom prst="roundRect">
            <a:avLst>
              <a:gd name="adj" fmla="val 12028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81420" y="2127523"/>
            <a:ext cx="1684864" cy="5040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spc="300" dirty="0" smtClean="0"/>
              <a:t>2019 – 12 - 11	10:22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>
          <a:xfrm>
            <a:off x="3218552" y="910710"/>
            <a:ext cx="2721600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</a:t>
            </a:r>
            <a:r>
              <a:rPr lang="en-US" altLang="ko-KR" sz="1200" spc="300" dirty="0" smtClean="0"/>
              <a:t>FUNCTION</a:t>
            </a:r>
            <a:endParaRPr lang="ko-KR" altLang="en-US" sz="1200" dirty="0"/>
          </a:p>
        </p:txBody>
      </p:sp>
      <p:sp>
        <p:nvSpPr>
          <p:cNvPr id="9" name="텍스트 개체 틀 6"/>
          <p:cNvSpPr txBox="1">
            <a:spLocks/>
          </p:cNvSpPr>
          <p:nvPr/>
        </p:nvSpPr>
        <p:spPr>
          <a:xfrm>
            <a:off x="4063836" y="1287810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타 임 라 인</a:t>
            </a:r>
            <a:endParaRPr lang="ko-KR" altLang="en-US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5" y="2492896"/>
            <a:ext cx="1823824" cy="2636801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4581420" y="5157192"/>
            <a:ext cx="1684864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spc="300" dirty="0" smtClean="0"/>
              <a:t>2019 – 12 - 10	17:52</a:t>
            </a:r>
            <a:endParaRPr lang="en-US" altLang="ko-KR" sz="600" spc="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61" y="5563524"/>
            <a:ext cx="1174494" cy="3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713566" y="191312"/>
            <a:ext cx="791899" cy="5771338"/>
          </a:xfrm>
          <a:prstGeom prst="roundRect">
            <a:avLst>
              <a:gd name="adj" fmla="val 15636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20794" y="191311"/>
            <a:ext cx="791899" cy="5771339"/>
          </a:xfrm>
          <a:prstGeom prst="roundRect">
            <a:avLst>
              <a:gd name="adj" fmla="val 12028"/>
            </a:avLst>
          </a:prstGeom>
          <a:gradFill flip="none" rotWithShape="1">
            <a:gsLst>
              <a:gs pos="0">
                <a:srgbClr val="F2F1F1"/>
              </a:gs>
              <a:gs pos="50000">
                <a:srgbClr val="E9E4E0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81420" y="2127523"/>
            <a:ext cx="1684864" cy="5040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spc="300" dirty="0" smtClean="0"/>
              <a:t>2019 – 12 - 11	10:22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>
          <a:xfrm>
            <a:off x="3218552" y="910710"/>
            <a:ext cx="2721600" cy="374519"/>
          </a:xfrm>
        </p:spPr>
        <p:txBody>
          <a:bodyPr/>
          <a:lstStyle/>
          <a:p>
            <a:pPr algn="dist"/>
            <a:r>
              <a:rPr lang="en-US" altLang="ko-KR" sz="1200" spc="300" dirty="0"/>
              <a:t>ADDITIONAL </a:t>
            </a:r>
            <a:r>
              <a:rPr lang="en-US" altLang="ko-KR" sz="1200" spc="300" dirty="0" smtClean="0"/>
              <a:t>FUNCTION</a:t>
            </a:r>
            <a:endParaRPr lang="ko-KR" altLang="en-US" sz="1200" dirty="0"/>
          </a:p>
        </p:txBody>
      </p:sp>
      <p:sp>
        <p:nvSpPr>
          <p:cNvPr id="9" name="텍스트 개체 틀 6"/>
          <p:cNvSpPr txBox="1">
            <a:spLocks/>
          </p:cNvSpPr>
          <p:nvPr/>
        </p:nvSpPr>
        <p:spPr>
          <a:xfrm>
            <a:off x="4063836" y="1259235"/>
            <a:ext cx="1008112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100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a typeface="휴먼아미체" panose="02030504000101010101" pitchFamily="18" charset="-127"/>
              </a:rPr>
              <a:t>FOLLOW</a:t>
            </a:r>
            <a:endParaRPr lang="ko-KR" altLang="en-US" sz="1100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ea typeface="휴먼아미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25" y="2492896"/>
            <a:ext cx="1823824" cy="2636801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4581420" y="5233392"/>
            <a:ext cx="1684864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spc="300" dirty="0" smtClean="0"/>
              <a:t>2019 – 12 - 10	17:52</a:t>
            </a:r>
            <a:endParaRPr lang="en-US" altLang="ko-KR" sz="600" spc="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61" y="5563524"/>
            <a:ext cx="1174494" cy="399126"/>
          </a:xfrm>
          <a:prstGeom prst="rect">
            <a:avLst/>
          </a:prstGeom>
        </p:spPr>
      </p:pic>
      <p:sp>
        <p:nvSpPr>
          <p:cNvPr id="11" name="텍스트 개체 틀 6"/>
          <p:cNvSpPr txBox="1">
            <a:spLocks/>
          </p:cNvSpPr>
          <p:nvPr/>
        </p:nvSpPr>
        <p:spPr>
          <a:xfrm>
            <a:off x="3667125" y="1844824"/>
            <a:ext cx="1801534" cy="4746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휴먼아미체" panose="02030504000101010101" pitchFamily="18" charset="-127"/>
                <a:ea typeface="휴먼아미체" panose="02030504000101010101" pitchFamily="18" charset="-127"/>
              </a:rPr>
              <a:t>김 민 선  타 임 라 인</a:t>
            </a:r>
            <a:endParaRPr lang="ko-KR" altLang="en-US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14" name="내용 개체 틀 3"/>
          <p:cNvSpPr txBox="1">
            <a:spLocks/>
          </p:cNvSpPr>
          <p:nvPr/>
        </p:nvSpPr>
        <p:spPr>
          <a:xfrm>
            <a:off x="5494849" y="4874094"/>
            <a:ext cx="771435" cy="37184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600" spc="300" dirty="0" smtClean="0"/>
              <a:t>♥</a:t>
            </a:r>
            <a:r>
              <a:rPr lang="en-US" altLang="ko-KR" sz="600" spc="300" dirty="0" smtClean="0"/>
              <a:t>9 </a:t>
            </a:r>
            <a:r>
              <a:rPr lang="ko-KR" altLang="en-US" sz="600" spc="300" dirty="0" smtClean="0"/>
              <a:t>💬</a:t>
            </a:r>
            <a:r>
              <a:rPr lang="en-US" altLang="ko-KR" sz="600" spc="3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314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ADSTORE.TISTORY.COM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" y="0"/>
            <a:ext cx="91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ADSTORE.TISTORY.COM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" y="0"/>
            <a:ext cx="91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5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ADSTORE.TISTORY.COM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" y="0"/>
            <a:ext cx="91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ADSTORE.TISTORY.COM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" y="0"/>
            <a:ext cx="91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867025"/>
            <a:ext cx="2078316" cy="27801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SUBJECT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MAIN FUNCTION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ADDITIONAL FUNCTION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MEMBER PART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CONSEPT IMAGE</a:t>
            </a:r>
            <a:r>
              <a:rPr lang="en-US" altLang="ko-KR" sz="1100" spc="300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100" spc="300" dirty="0" smtClean="0"/>
              <a:t>FINISH</a:t>
            </a:r>
            <a:endParaRPr lang="en-US" altLang="ko-KR" sz="1100" spc="3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D R </a:t>
            </a:r>
            <a:r>
              <a:rPr lang="en-US" altLang="ko-KR" dirty="0" smtClean="0"/>
              <a:t>E A </a:t>
            </a:r>
            <a:r>
              <a:rPr lang="en-US" altLang="ko-KR" dirty="0"/>
              <a:t>M C A T C H E 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ADSTORE.TISTORY.COM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" y="0"/>
            <a:ext cx="91288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59" y="2313759"/>
            <a:ext cx="505949" cy="6831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10" y="3151571"/>
            <a:ext cx="629845" cy="590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51" y="3898942"/>
            <a:ext cx="690373" cy="5294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43" y="4591364"/>
            <a:ext cx="569977" cy="5181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62" y="5263872"/>
            <a:ext cx="482159" cy="7212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67" y="6062816"/>
            <a:ext cx="620513" cy="1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187624" y="3007625"/>
            <a:ext cx="6782048" cy="84275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F I N I S H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2TEAM WEB PROJECT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김민선 김형진 </a:t>
            </a:r>
            <a:r>
              <a:rPr lang="ko-KR" altLang="en-US" dirty="0" err="1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선영우</a:t>
            </a:r>
            <a:r>
              <a:rPr lang="ko-KR" altLang="en-US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 정완만</a:t>
            </a:r>
            <a:endParaRPr lang="ko-KR" altLang="en-US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>
          <a:xfrm>
            <a:off x="3200400" y="6337968"/>
            <a:ext cx="2746972" cy="287338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 smtClean="0"/>
              <a:t>3 WEEKS PROJECT FOR JAVA &amp; JSP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230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411656" y="2770776"/>
            <a:ext cx="2312472" cy="30344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악몽을 걸러주고 좋은 꿈만 꾸게 해주는 토속 장신구</a:t>
            </a:r>
            <a:endParaRPr lang="en-US" altLang="ko-KR" spc="300" dirty="0" smtClean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pc="3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동그란 틀에 끈을 엮은 뒤 고리 아래에 깃털과 각종 구슬들로 장식</a:t>
            </a:r>
            <a:endParaRPr lang="en-US" altLang="ko-KR" spc="3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500" dirty="0" smtClean="0"/>
              <a:t>SUBJECT</a:t>
            </a:r>
            <a:endParaRPr lang="ko-KR" altLang="en-US" sz="1500" dirty="0"/>
          </a:p>
        </p:txBody>
      </p:sp>
      <p:sp>
        <p:nvSpPr>
          <p:cNvPr id="8" name="제목 4"/>
          <p:cNvSpPr txBox="1">
            <a:spLocks/>
          </p:cNvSpPr>
          <p:nvPr/>
        </p:nvSpPr>
        <p:spPr>
          <a:xfrm>
            <a:off x="2900528" y="2060848"/>
            <a:ext cx="3327656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algn="dist"/>
            <a:r>
              <a:rPr lang="en-US" altLang="ko-KR" dirty="0">
                <a:ea typeface="휴먼아미체" panose="02030504000101010101" pitchFamily="18" charset="-127"/>
              </a:rPr>
              <a:t>Dreamcatcher</a:t>
            </a:r>
            <a:r>
              <a:rPr lang="en-US" altLang="ko-KR" dirty="0">
                <a:latin typeface="휴먼아미체" panose="02030504000101010101" pitchFamily="18" charset="-127"/>
                <a:ea typeface="휴먼아미체" panose="02030504000101010101" pitchFamily="18" charset="-127"/>
              </a:rPr>
              <a:t> </a:t>
            </a:r>
            <a:r>
              <a:rPr lang="ko-KR" altLang="en-US" sz="1500" dirty="0" smtClean="0">
                <a:latin typeface="휴먼아미체" panose="02030504000101010101" pitchFamily="18" charset="-127"/>
                <a:ea typeface="휴먼아미체" panose="02030504000101010101" pitchFamily="18" charset="-127"/>
              </a:rPr>
              <a:t>제작 웹사이트</a:t>
            </a:r>
            <a:endParaRPr lang="en-US" altLang="ko-KR" sz="1500" dirty="0"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9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1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13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RING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55" y="1556792"/>
            <a:ext cx="1776828" cy="18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2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STRING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55" y="1556792"/>
            <a:ext cx="1776828" cy="18203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76" y="1557624"/>
            <a:ext cx="1787360" cy="18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3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FEATHER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55" y="1556792"/>
            <a:ext cx="1776828" cy="18203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76" y="1557624"/>
            <a:ext cx="1787360" cy="1831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66" y="3066509"/>
            <a:ext cx="433961" cy="17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1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3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FEATHER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855" y="1556792"/>
            <a:ext cx="1776828" cy="18203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76" y="1557624"/>
            <a:ext cx="1787360" cy="18311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66" y="3066509"/>
            <a:ext cx="433961" cy="17066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87" y="3075376"/>
            <a:ext cx="659391" cy="16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3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FEATHER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27987" y="1556792"/>
            <a:ext cx="2160240" cy="4275458"/>
            <a:chOff x="3210293" y="1556792"/>
            <a:chExt cx="2369819" cy="469024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395" y="1556792"/>
              <a:ext cx="1949210" cy="199696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422" y="1557705"/>
              <a:ext cx="1960764" cy="2008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050" y="3212976"/>
              <a:ext cx="476062" cy="187220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293" y="3222704"/>
              <a:ext cx="723363" cy="17809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844" y="3510736"/>
              <a:ext cx="801376" cy="273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7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481402" y="194144"/>
            <a:ext cx="4176464" cy="5827144"/>
          </a:xfrm>
          <a:prstGeom prst="roundRect">
            <a:avLst>
              <a:gd name="adj" fmla="val 3531"/>
            </a:avLst>
          </a:prstGeom>
          <a:gradFill flip="none" rotWithShape="1">
            <a:gsLst>
              <a:gs pos="0">
                <a:srgbClr val="F2F1F1"/>
              </a:gs>
              <a:gs pos="100000">
                <a:srgbClr val="E0D7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E8E5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47" y="1239779"/>
            <a:ext cx="4733072" cy="4733072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8283" y="1391903"/>
            <a:ext cx="802193" cy="380913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STEP 3</a:t>
            </a:r>
            <a:endParaRPr lang="ko-KR" alt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2TEAM WEB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6650"/>
            <a:ext cx="1584176" cy="10641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55604" y="585952"/>
            <a:ext cx="1791000" cy="3745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050" spc="300" dirty="0"/>
              <a:t>MAIN FUNCTION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613524" y="1400287"/>
            <a:ext cx="802193" cy="3809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4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1000" b="1" dirty="0" smtClean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FINISH</a:t>
            </a:r>
            <a:endParaRPr lang="en-US" sz="1000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37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</TotalTime>
  <Words>253</Words>
  <Application>Microsoft Office PowerPoint</Application>
  <PresentationFormat>화면 슬라이드 쇼(4:3)</PresentationFormat>
  <Paragraphs>88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KoPub돋움체 Bold</vt:lpstr>
      <vt:lpstr>Opificio</vt:lpstr>
      <vt:lpstr>휴먼아미체</vt:lpstr>
      <vt:lpstr>KoPub돋움체 Light</vt:lpstr>
      <vt:lpstr>맑은 고딕</vt:lpstr>
      <vt:lpstr>Arial</vt:lpstr>
      <vt:lpstr>Office 테마</vt:lpstr>
      <vt:lpstr>D R E A M C A T C H E R</vt:lpstr>
      <vt:lpstr>D R E A M C A T C H E R</vt:lpstr>
      <vt:lpstr>SUBJECT</vt:lpstr>
      <vt:lpstr>MAIN FUNCTION</vt:lpstr>
      <vt:lpstr>MAIN FUNCTION</vt:lpstr>
      <vt:lpstr>MAIN FUNCTION</vt:lpstr>
      <vt:lpstr>MAIN FUNCTION</vt:lpstr>
      <vt:lpstr>MAIN FUNCTION</vt:lpstr>
      <vt:lpstr>MAIN FUNCTION</vt:lpstr>
      <vt:lpstr>ADDITIONAL FUNCTION </vt:lpstr>
      <vt:lpstr>ADDITIONAL FUNCTION </vt:lpstr>
      <vt:lpstr>ADDITIONAL FUNCTION </vt:lpstr>
      <vt:lpstr>ADDITIONAL FUNCTION</vt:lpstr>
      <vt:lpstr>ADDITIONAL FUNCTION</vt:lpstr>
      <vt:lpstr>ADDITIONAL FUNCTION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F I N I S 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169</cp:revision>
  <dcterms:created xsi:type="dcterms:W3CDTF">2015-05-21T00:18:11Z</dcterms:created>
  <dcterms:modified xsi:type="dcterms:W3CDTF">2019-12-16T15:21:11Z</dcterms:modified>
  <cp:contentStatus/>
</cp:coreProperties>
</file>